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3171825"/>
            <a:ext cx="38957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85875"/>
            <a:ext cx="114109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6624" y="30253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4498" y="51087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14500"/>
            <a:ext cx="114490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34888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0386" y="2418328"/>
            <a:ext cx="7319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7702" y="2973912"/>
            <a:ext cx="7319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3778" y="3552646"/>
            <a:ext cx="7319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83515" y="4050357"/>
            <a:ext cx="7319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50806" y="4061932"/>
            <a:ext cx="7319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4345" y="4663815"/>
            <a:ext cx="47082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37285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887241"/>
            <a:ext cx="84391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95462"/>
            <a:ext cx="1135380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636912"/>
            <a:ext cx="68199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